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3" r:id="rId7"/>
    <p:sldId id="264" r:id="rId8"/>
    <p:sldId id="265" r:id="rId9"/>
    <p:sldId id="266" r:id="rId10"/>
    <p:sldId id="269" r:id="rId11"/>
    <p:sldId id="268" r:id="rId12"/>
    <p:sldId id="267" r:id="rId13"/>
    <p:sldId id="260" r:id="rId14"/>
    <p:sldId id="258" r:id="rId15"/>
    <p:sldId id="259" r:id="rId16"/>
    <p:sldId id="262" r:id="rId17"/>
    <p:sldId id="261" r:id="rId18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daele Yosha" userId="9e46ddaf-df5a-4623-8add-fe0b947d6181" providerId="ADAL" clId="{C0C05178-E97F-4600-9777-1D4069F9BFD8}"/>
    <pc:docChg chg="custSel modSld">
      <pc:chgData name="Vandaele Yosha" userId="9e46ddaf-df5a-4623-8add-fe0b947d6181" providerId="ADAL" clId="{C0C05178-E97F-4600-9777-1D4069F9BFD8}" dt="2021-12-17T14:48:31.752" v="124" actId="114"/>
      <pc:docMkLst>
        <pc:docMk/>
      </pc:docMkLst>
      <pc:sldChg chg="modSp mod">
        <pc:chgData name="Vandaele Yosha" userId="9e46ddaf-df5a-4623-8add-fe0b947d6181" providerId="ADAL" clId="{C0C05178-E97F-4600-9777-1D4069F9BFD8}" dt="2021-12-17T14:48:31.752" v="124" actId="114"/>
        <pc:sldMkLst>
          <pc:docMk/>
          <pc:sldMk cId="949077770" sldId="256"/>
        </pc:sldMkLst>
        <pc:spChg chg="mod">
          <ac:chgData name="Vandaele Yosha" userId="9e46ddaf-df5a-4623-8add-fe0b947d6181" providerId="ADAL" clId="{C0C05178-E97F-4600-9777-1D4069F9BFD8}" dt="2021-12-17T14:48:31.752" v="124" actId="114"/>
          <ac:spMkLst>
            <pc:docMk/>
            <pc:sldMk cId="949077770" sldId="256"/>
            <ac:spMk id="3" creationId="{510651AA-5F60-4B6E-8386-AEA67C018DF4}"/>
          </ac:spMkLst>
        </pc:spChg>
      </pc:sldChg>
    </pc:docChg>
  </pc:docChgLst>
  <pc:docChgLst>
    <pc:chgData name="Boury Fries" userId="3f8d8554-fab3-4764-ac68-3715b85b6c80" providerId="ADAL" clId="{4E627FB3-04C7-446E-862B-D79CBD804048}"/>
    <pc:docChg chg="addSld modSld">
      <pc:chgData name="Boury Fries" userId="3f8d8554-fab3-4764-ac68-3715b85b6c80" providerId="ADAL" clId="{4E627FB3-04C7-446E-862B-D79CBD804048}" dt="2023-11-28T13:45:50.997" v="81" actId="20577"/>
      <pc:docMkLst>
        <pc:docMk/>
      </pc:docMkLst>
      <pc:sldChg chg="modSp mod">
        <pc:chgData name="Boury Fries" userId="3f8d8554-fab3-4764-ac68-3715b85b6c80" providerId="ADAL" clId="{4E627FB3-04C7-446E-862B-D79CBD804048}" dt="2023-11-28T13:43:47.989" v="31" actId="20577"/>
        <pc:sldMkLst>
          <pc:docMk/>
          <pc:sldMk cId="1114309558" sldId="257"/>
        </pc:sldMkLst>
        <pc:spChg chg="mod">
          <ac:chgData name="Boury Fries" userId="3f8d8554-fab3-4764-ac68-3715b85b6c80" providerId="ADAL" clId="{4E627FB3-04C7-446E-862B-D79CBD804048}" dt="2023-11-28T13:43:47.989" v="31" actId="20577"/>
          <ac:spMkLst>
            <pc:docMk/>
            <pc:sldMk cId="1114309558" sldId="257"/>
            <ac:spMk id="3" creationId="{64915428-ACD8-4B22-96DC-2806680ED3AB}"/>
          </ac:spMkLst>
        </pc:spChg>
      </pc:sldChg>
      <pc:sldChg chg="modSp mod">
        <pc:chgData name="Boury Fries" userId="3f8d8554-fab3-4764-ac68-3715b85b6c80" providerId="ADAL" clId="{4E627FB3-04C7-446E-862B-D79CBD804048}" dt="2023-11-28T13:44:13.807" v="39" actId="20577"/>
        <pc:sldMkLst>
          <pc:docMk/>
          <pc:sldMk cId="160499841" sldId="258"/>
        </pc:sldMkLst>
        <pc:spChg chg="mod">
          <ac:chgData name="Boury Fries" userId="3f8d8554-fab3-4764-ac68-3715b85b6c80" providerId="ADAL" clId="{4E627FB3-04C7-446E-862B-D79CBD804048}" dt="2023-11-28T13:44:13.807" v="39" actId="20577"/>
          <ac:spMkLst>
            <pc:docMk/>
            <pc:sldMk cId="160499841" sldId="258"/>
            <ac:spMk id="3" creationId="{64915428-ACD8-4B22-96DC-2806680ED3AB}"/>
          </ac:spMkLst>
        </pc:spChg>
      </pc:sldChg>
      <pc:sldChg chg="modSp mod">
        <pc:chgData name="Boury Fries" userId="3f8d8554-fab3-4764-ac68-3715b85b6c80" providerId="ADAL" clId="{4E627FB3-04C7-446E-862B-D79CBD804048}" dt="2023-11-28T13:45:43.430" v="76" actId="20577"/>
        <pc:sldMkLst>
          <pc:docMk/>
          <pc:sldMk cId="3267762851" sldId="259"/>
        </pc:sldMkLst>
        <pc:spChg chg="mod">
          <ac:chgData name="Boury Fries" userId="3f8d8554-fab3-4764-ac68-3715b85b6c80" providerId="ADAL" clId="{4E627FB3-04C7-446E-862B-D79CBD804048}" dt="2023-11-28T13:45:43.430" v="76" actId="20577"/>
          <ac:spMkLst>
            <pc:docMk/>
            <pc:sldMk cId="3267762851" sldId="259"/>
            <ac:spMk id="2" creationId="{EF6BB071-C63E-40D3-93C6-9F99F27862FE}"/>
          </ac:spMkLst>
        </pc:spChg>
        <pc:spChg chg="mod">
          <ac:chgData name="Boury Fries" userId="3f8d8554-fab3-4764-ac68-3715b85b6c80" providerId="ADAL" clId="{4E627FB3-04C7-446E-862B-D79CBD804048}" dt="2023-11-28T13:45:40.351" v="72" actId="6549"/>
          <ac:spMkLst>
            <pc:docMk/>
            <pc:sldMk cId="3267762851" sldId="259"/>
            <ac:spMk id="3" creationId="{64915428-ACD8-4B22-96DC-2806680ED3AB}"/>
          </ac:spMkLst>
        </pc:spChg>
      </pc:sldChg>
      <pc:sldChg chg="modSp add mod">
        <pc:chgData name="Boury Fries" userId="3f8d8554-fab3-4764-ac68-3715b85b6c80" providerId="ADAL" clId="{4E627FB3-04C7-446E-862B-D79CBD804048}" dt="2023-11-28T13:45:50.997" v="81" actId="20577"/>
        <pc:sldMkLst>
          <pc:docMk/>
          <pc:sldMk cId="1652142467" sldId="262"/>
        </pc:sldMkLst>
        <pc:spChg chg="mod">
          <ac:chgData name="Boury Fries" userId="3f8d8554-fab3-4764-ac68-3715b85b6c80" providerId="ADAL" clId="{4E627FB3-04C7-446E-862B-D79CBD804048}" dt="2023-11-28T13:45:46.970" v="80" actId="20577"/>
          <ac:spMkLst>
            <pc:docMk/>
            <pc:sldMk cId="1652142467" sldId="262"/>
            <ac:spMk id="2" creationId="{EF6BB071-C63E-40D3-93C6-9F99F27862FE}"/>
          </ac:spMkLst>
        </pc:spChg>
        <pc:spChg chg="mod">
          <ac:chgData name="Boury Fries" userId="3f8d8554-fab3-4764-ac68-3715b85b6c80" providerId="ADAL" clId="{4E627FB3-04C7-446E-862B-D79CBD804048}" dt="2023-11-28T13:45:50.997" v="81" actId="20577"/>
          <ac:spMkLst>
            <pc:docMk/>
            <pc:sldMk cId="1652142467" sldId="262"/>
            <ac:spMk id="3" creationId="{64915428-ACD8-4B22-96DC-2806680ED3AB}"/>
          </ac:spMkLst>
        </pc:spChg>
      </pc:sldChg>
    </pc:docChg>
  </pc:docChgLst>
  <pc:docChgLst>
    <pc:chgData name="Vandaele Yosha" userId="S::yosha.vandaele@howest.be::9e46ddaf-df5a-4623-8add-fe0b947d6181" providerId="AD" clId="Web-{E204D132-4CFC-4F24-0FBD-6FDAF349B147}"/>
    <pc:docChg chg="modSld">
      <pc:chgData name="Vandaele Yosha" userId="S::yosha.vandaele@howest.be::9e46ddaf-df5a-4623-8add-fe0b947d6181" providerId="AD" clId="Web-{E204D132-4CFC-4F24-0FBD-6FDAF349B147}" dt="2021-12-17T14:47:42.196" v="195" actId="20577"/>
      <pc:docMkLst>
        <pc:docMk/>
      </pc:docMkLst>
      <pc:sldChg chg="modSp">
        <pc:chgData name="Vandaele Yosha" userId="S::yosha.vandaele@howest.be::9e46ddaf-df5a-4623-8add-fe0b947d6181" providerId="AD" clId="Web-{E204D132-4CFC-4F24-0FBD-6FDAF349B147}" dt="2021-12-17T14:47:42.196" v="195" actId="20577"/>
        <pc:sldMkLst>
          <pc:docMk/>
          <pc:sldMk cId="949077770" sldId="256"/>
        </pc:sldMkLst>
        <pc:spChg chg="mod">
          <ac:chgData name="Vandaele Yosha" userId="S::yosha.vandaele@howest.be::9e46ddaf-df5a-4623-8add-fe0b947d6181" providerId="AD" clId="Web-{E204D132-4CFC-4F24-0FBD-6FDAF349B147}" dt="2021-12-17T14:47:42.196" v="195" actId="20577"/>
          <ac:spMkLst>
            <pc:docMk/>
            <pc:sldMk cId="949077770" sldId="256"/>
            <ac:spMk id="3" creationId="{510651AA-5F60-4B6E-8386-AEA67C018D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CAAC4-8D12-47CF-BE43-7EB46A4D5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39AEBC-7606-4ADC-B5B0-6A3BC80A2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0DAEE-C80D-4F35-B786-91FB7CA48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02/06/2025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2E275-2AB5-4A66-A8E8-90F9ABC8D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A5F36-6144-4864-8555-3C920AD7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51827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551CC-2784-471A-819A-0BB647B6B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F8D80-3B7B-4F28-AEFD-D834AEBCC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B208A-B304-4974-A753-A386793B0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02/06/2025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83DB3-E76E-4DCC-A934-DE6FC5762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E50E5-487F-4F26-B329-FF396CB20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382583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B2E1F-FBE7-4F65-94C7-B636380FE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C9729-7ECE-4365-98F3-8DFF780FE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A8B8C-4C53-4B4C-BD2C-864D0D7B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02/06/2025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7CEA2-7CAF-4851-A38B-618DD216F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B7E0B-5EA5-473D-BF56-D86D080A7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6676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935E0-152D-4AF7-BD87-955474D08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89FBD-9AF6-494E-A906-31E047899D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09ECF5-FC69-44A2-865A-BF59EEA41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F44A24-6932-4F11-BD5E-0F51DF2B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02/06/2025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A03F3-39FB-4D6C-8751-A7EDF6009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43C9F-1845-44AD-86AA-8D2EC39EB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22497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E56D3-AB15-4310-A6DA-FCCC13009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4F9E5-544E-408F-9A5B-5A9D043BB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64E7D5-72F6-463A-BA78-97C231B73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20D308-9D2F-4E2B-98E8-42F65039F8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9D9437-C09B-4818-B72A-8E54A3BA32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95E20-1927-449F-8CA5-4628C2F5A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02/06/2025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88AC43-B655-428D-AE3D-DB74BBB15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5E8EE6-694D-461F-AE93-765F8A3E3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257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4436E-1F26-4110-83C7-943D2F425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18F822-E6C7-462B-97CD-78D3D4DF0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02/06/2025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E2244D-E53E-43D0-A4F2-9C9D674B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203CDC-F7C2-4A6E-A008-CEB3A6D58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75667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B3D8CF-1BB0-4BB5-A3C3-69A22ECD5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02/06/2025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FAB160-C248-403F-AD25-158A965BE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1B489-7B94-4B54-B3AF-E8AF8FD50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38068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3942C-8A0D-4781-A8F3-57B3EE3CD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E01E5-1D61-43C7-B6CD-7037DCB14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A444E-E01C-4A28-83F1-E48254F6B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8AD5B-93CF-4725-B418-C1ADE03F3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02/06/2025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C9DC45-0596-4AB3-91ED-EC8B0A889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B3885-5DD4-4DA8-B5F5-40745170F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3037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9836-3F3C-4E2F-9190-DEB510EE6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B6E0E5-A1D5-4606-A4EC-5A8116A487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41ED8-FBEC-48EB-B5A6-F5032E1018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DA45B-1955-45CA-80B0-66008EC0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02/06/2025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C90FA-53E2-41CE-BD63-ECA490D3E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A9B8D-2082-4BE4-BCE5-07F8F9334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77860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318EC-44E3-4FD6-AF24-AC5021AFC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8C05-3BE4-4F1F-A85F-EBF60F029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A43FC-668F-4A16-B33A-A1704CA8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02/06/2025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4EA9D-B745-4822-9D4F-8E34B4550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1FCBD-2F9B-4E40-B993-5543BC625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1554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262F4C-847A-45E8-89DF-86FADD929C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B5F776-752A-4772-8F18-20F7169A3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0D1A1-5C8E-4021-A99C-3556DF8A3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02/06/2025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E59EE-6B67-4900-9B15-8052B4D98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593B4-0982-4C28-9583-53F588B94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9544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389769-7B4A-4C8C-94A2-1CE676F46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6073D-45AC-4934-9FAA-61975D5C0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75320-EECE-4069-9EC1-5688F7A887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85877-2B37-48E7-8B6D-4D4ED486130A}" type="datetimeFigureOut">
              <a:rPr lang="en-BE" smtClean="0"/>
              <a:t>02/06/2025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6D776-80A5-466B-B9A0-F462DF91CA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0D87A-C974-47EE-BF90-816BF0B07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8817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85F04-C22A-42D7-B131-70E81FD946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GPP Exam: Zombie AI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0651AA-5F60-4B6E-8386-AEA67C018D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Bram Verhulst</a:t>
            </a:r>
          </a:p>
        </p:txBody>
      </p:sp>
    </p:spTree>
    <p:extLst>
      <p:ext uri="{BB962C8B-B14F-4D97-AF65-F5344CB8AC3E}">
        <p14:creationId xmlns:p14="http://schemas.microsoft.com/office/powerpoint/2010/main" val="949077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071-C63E-40D3-93C6-9F99F278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Making</a:t>
            </a:r>
            <a:endParaRPr lang="en-B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D9F999-C98D-07B7-D951-FAA58E9B9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1867"/>
            <a:ext cx="12192000" cy="278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09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659EF-D0BE-7A92-79B7-7E195DBAC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D4C3E-EEA4-D02F-A139-9D8033299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Making</a:t>
            </a:r>
            <a:endParaRPr lang="en-B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C4F331-3A89-5452-DD9C-DE59C385F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3113"/>
            <a:ext cx="12192000" cy="597177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82968B-B1C0-1633-0B41-FFF4802B953B}"/>
              </a:ext>
            </a:extLst>
          </p:cNvPr>
          <p:cNvSpPr/>
          <p:nvPr/>
        </p:nvSpPr>
        <p:spPr>
          <a:xfrm>
            <a:off x="387927" y="1071418"/>
            <a:ext cx="5080000" cy="932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AA9267-E910-8737-598C-C4FD91A4B17A}"/>
              </a:ext>
            </a:extLst>
          </p:cNvPr>
          <p:cNvSpPr txBox="1"/>
          <p:nvPr/>
        </p:nvSpPr>
        <p:spPr>
          <a:xfrm>
            <a:off x="526473" y="517420"/>
            <a:ext cx="64469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/>
              <a:t>Item handling </a:t>
            </a:r>
            <a:endParaRPr lang="en-BE" sz="3000" dirty="0"/>
          </a:p>
        </p:txBody>
      </p:sp>
    </p:spTree>
    <p:extLst>
      <p:ext uri="{BB962C8B-B14F-4D97-AF65-F5344CB8AC3E}">
        <p14:creationId xmlns:p14="http://schemas.microsoft.com/office/powerpoint/2010/main" val="945192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2BEA6-9B6A-11D8-6ED0-6148DBD4B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400F1A-176D-0121-C36A-CF1ADBB2DB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24" r="10861"/>
          <a:stretch/>
        </p:blipFill>
        <p:spPr>
          <a:xfrm>
            <a:off x="2650690" y="80961"/>
            <a:ext cx="7112291" cy="6492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791612-ACF8-CF24-A423-263D003CC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0462"/>
            <a:ext cx="12192000" cy="503707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C9E736-64E1-AA67-5154-EECA4B08BFBF}"/>
              </a:ext>
            </a:extLst>
          </p:cNvPr>
          <p:cNvSpPr/>
          <p:nvPr/>
        </p:nvSpPr>
        <p:spPr>
          <a:xfrm>
            <a:off x="5791200" y="341745"/>
            <a:ext cx="3722255" cy="5687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27312F-528D-93B2-E973-C24B19A2974A}"/>
              </a:ext>
            </a:extLst>
          </p:cNvPr>
          <p:cNvSpPr txBox="1"/>
          <p:nvPr/>
        </p:nvSpPr>
        <p:spPr>
          <a:xfrm>
            <a:off x="489527" y="365516"/>
            <a:ext cx="3223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Zombie handling </a:t>
            </a:r>
            <a:endParaRPr lang="en-BE" sz="3200" dirty="0"/>
          </a:p>
        </p:txBody>
      </p:sp>
    </p:spTree>
    <p:extLst>
      <p:ext uri="{BB962C8B-B14F-4D97-AF65-F5344CB8AC3E}">
        <p14:creationId xmlns:p14="http://schemas.microsoft.com/office/powerpoint/2010/main" val="391344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CACBC-B397-9319-9486-87ED4D7C8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CDEE72-A9B5-3DF9-8C7D-1DC02C848F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293"/>
          <a:stretch/>
        </p:blipFill>
        <p:spPr>
          <a:xfrm>
            <a:off x="3687098" y="1119735"/>
            <a:ext cx="4688497" cy="461853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4BEF7E6-EEF7-24D2-24B1-0ED7C11850C3}"/>
              </a:ext>
            </a:extLst>
          </p:cNvPr>
          <p:cNvSpPr/>
          <p:nvPr/>
        </p:nvSpPr>
        <p:spPr>
          <a:xfrm>
            <a:off x="7453745" y="1754909"/>
            <a:ext cx="2032000" cy="19119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7598E7-963E-5727-D0DE-C82F46B483B0}"/>
              </a:ext>
            </a:extLst>
          </p:cNvPr>
          <p:cNvSpPr txBox="1"/>
          <p:nvPr/>
        </p:nvSpPr>
        <p:spPr>
          <a:xfrm>
            <a:off x="489527" y="365516"/>
            <a:ext cx="4488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/>
              <a:t>Purgezone</a:t>
            </a:r>
            <a:r>
              <a:rPr lang="en-GB" sz="3200" dirty="0"/>
              <a:t> handling </a:t>
            </a:r>
            <a:endParaRPr lang="en-BE" sz="3200" dirty="0"/>
          </a:p>
        </p:txBody>
      </p:sp>
    </p:spTree>
    <p:extLst>
      <p:ext uri="{BB962C8B-B14F-4D97-AF65-F5344CB8AC3E}">
        <p14:creationId xmlns:p14="http://schemas.microsoft.com/office/powerpoint/2010/main" val="2388982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E278D-C796-AB1B-4A90-F9216FC81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4E660C-1D3D-7692-7610-7CF9F8728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813" y="350612"/>
            <a:ext cx="8770374" cy="6156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F548E2-7BF1-952E-2952-A3DF5FC2A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509" y="1303498"/>
            <a:ext cx="9494982" cy="53039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61E455-5FD0-75F1-C8FA-2BC2E449D108}"/>
              </a:ext>
            </a:extLst>
          </p:cNvPr>
          <p:cNvSpPr/>
          <p:nvPr/>
        </p:nvSpPr>
        <p:spPr>
          <a:xfrm>
            <a:off x="5745018" y="535709"/>
            <a:ext cx="3870037" cy="840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07A4CC-6A0F-D681-EC19-D738412182EE}"/>
              </a:ext>
            </a:extLst>
          </p:cNvPr>
          <p:cNvSpPr txBox="1"/>
          <p:nvPr/>
        </p:nvSpPr>
        <p:spPr>
          <a:xfrm>
            <a:off x="489527" y="365516"/>
            <a:ext cx="4488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Pickup handling </a:t>
            </a:r>
            <a:endParaRPr lang="en-BE" sz="3200" dirty="0"/>
          </a:p>
        </p:txBody>
      </p:sp>
    </p:spTree>
    <p:extLst>
      <p:ext uri="{BB962C8B-B14F-4D97-AF65-F5344CB8AC3E}">
        <p14:creationId xmlns:p14="http://schemas.microsoft.com/office/powerpoint/2010/main" val="269508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0012E-B845-232D-6E0C-4A325A74D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9C5CA9-E51B-AC6A-B595-2E8D21C48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216"/>
            <a:ext cx="12192000" cy="67175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7AAD43-CC4F-5FE3-208A-D74D8C367D36}"/>
              </a:ext>
            </a:extLst>
          </p:cNvPr>
          <p:cNvSpPr/>
          <p:nvPr/>
        </p:nvSpPr>
        <p:spPr>
          <a:xfrm>
            <a:off x="4932218" y="101600"/>
            <a:ext cx="3334327" cy="6834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BDBD9F-3B94-3BA8-D541-3561D430CF83}"/>
              </a:ext>
            </a:extLst>
          </p:cNvPr>
          <p:cNvSpPr txBox="1"/>
          <p:nvPr/>
        </p:nvSpPr>
        <p:spPr>
          <a:xfrm>
            <a:off x="489527" y="365516"/>
            <a:ext cx="4488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House Handling</a:t>
            </a:r>
            <a:endParaRPr lang="en-BE" sz="3200" dirty="0"/>
          </a:p>
        </p:txBody>
      </p:sp>
    </p:spTree>
    <p:extLst>
      <p:ext uri="{BB962C8B-B14F-4D97-AF65-F5344CB8AC3E}">
        <p14:creationId xmlns:p14="http://schemas.microsoft.com/office/powerpoint/2010/main" val="2082478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222AB-3334-277E-ABCC-2277CE1CF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CC16D5-385C-1710-981A-F6A31075B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6420"/>
            <a:ext cx="12192000" cy="39251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FC1B70-2049-D8A1-7D08-7232C6D8DEAA}"/>
              </a:ext>
            </a:extLst>
          </p:cNvPr>
          <p:cNvSpPr txBox="1"/>
          <p:nvPr/>
        </p:nvSpPr>
        <p:spPr>
          <a:xfrm>
            <a:off x="489527" y="365516"/>
            <a:ext cx="4488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House Handling</a:t>
            </a:r>
            <a:endParaRPr lang="en-BE" sz="3200" dirty="0"/>
          </a:p>
        </p:txBody>
      </p:sp>
    </p:spTree>
    <p:extLst>
      <p:ext uri="{BB962C8B-B14F-4D97-AF65-F5344CB8AC3E}">
        <p14:creationId xmlns:p14="http://schemas.microsoft.com/office/powerpoint/2010/main" val="3196422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22D65-70FB-65FA-4876-F004B6B94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FD98F7-E99A-C964-B115-12804B421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7903"/>
            <a:ext cx="12192000" cy="59539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15648D-782F-866E-C1F3-2B17A538F97B}"/>
              </a:ext>
            </a:extLst>
          </p:cNvPr>
          <p:cNvSpPr txBox="1"/>
          <p:nvPr/>
        </p:nvSpPr>
        <p:spPr>
          <a:xfrm>
            <a:off x="489527" y="365516"/>
            <a:ext cx="4488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House Handling</a:t>
            </a:r>
            <a:endParaRPr lang="en-BE" sz="3200" dirty="0"/>
          </a:p>
        </p:txBody>
      </p:sp>
    </p:spTree>
    <p:extLst>
      <p:ext uri="{BB962C8B-B14F-4D97-AF65-F5344CB8AC3E}">
        <p14:creationId xmlns:p14="http://schemas.microsoft.com/office/powerpoint/2010/main" val="1705005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071-C63E-40D3-93C6-9F99F2786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247" y="365126"/>
            <a:ext cx="10515600" cy="1325563"/>
          </a:xfrm>
        </p:spPr>
        <p:txBody>
          <a:bodyPr/>
          <a:lstStyle/>
          <a:p>
            <a:r>
              <a:rPr lang="en-US" dirty="0"/>
              <a:t>Enemy handling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5428-ACD8-4B22-96DC-2806680ED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247" y="1790906"/>
            <a:ext cx="10515600" cy="4351338"/>
          </a:xfrm>
        </p:spPr>
        <p:txBody>
          <a:bodyPr/>
          <a:lstStyle/>
          <a:p>
            <a:r>
              <a:rPr lang="en-US" i="1" dirty="0"/>
              <a:t>Faces zombie</a:t>
            </a:r>
          </a:p>
          <a:p>
            <a:r>
              <a:rPr lang="en-US" i="1" dirty="0"/>
              <a:t>Checks distance / Weapons available</a:t>
            </a:r>
          </a:p>
          <a:p>
            <a:r>
              <a:rPr lang="en-US" i="1" dirty="0"/>
              <a:t>Fires gun</a:t>
            </a:r>
          </a:p>
          <a:p>
            <a:r>
              <a:rPr lang="en-US" i="1" dirty="0"/>
              <a:t>Waits a set amount </a:t>
            </a:r>
            <a:br>
              <a:rPr lang="en-US" i="1" dirty="0"/>
            </a:br>
            <a:r>
              <a:rPr lang="en-US" i="1" dirty="0"/>
              <a:t>before shooting again</a:t>
            </a:r>
            <a:endParaRPr lang="en-BE" dirty="0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1E59F13-9203-6A7A-F1B2-520E8E3FD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954" y="365126"/>
            <a:ext cx="5515897" cy="3102692"/>
          </a:xfrm>
          <a:prstGeom prst="rect">
            <a:avLst/>
          </a:prstGeom>
        </p:spPr>
      </p:pic>
      <p:pic>
        <p:nvPicPr>
          <p:cNvPr id="7" name="Picture 6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15C46FB5-73A4-ECDB-F854-AF70BDBFA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954" y="3568036"/>
            <a:ext cx="5577620" cy="313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530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071-C63E-40D3-93C6-9F99F278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Inventory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5428-ACD8-4B22-96DC-2806680ED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Stores next empty slot</a:t>
            </a:r>
          </a:p>
          <a:p>
            <a:r>
              <a:rPr lang="en-GB" dirty="0"/>
              <a:t>Finds item in inventory as needed</a:t>
            </a:r>
            <a:endParaRPr lang="en-BE" dirty="0"/>
          </a:p>
          <a:p>
            <a:r>
              <a:rPr lang="en-GB" dirty="0"/>
              <a:t>Picks item based on amount left</a:t>
            </a:r>
            <a:endParaRPr lang="en-BE" dirty="0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FFE4D6D-560A-F67F-89CD-2E8910A3E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950" y="967582"/>
            <a:ext cx="2476246" cy="246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9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071-C63E-40D3-93C6-9F99F278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Movement - Steering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5428-ACD8-4B22-96DC-2806680ED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Uses target and </a:t>
            </a:r>
            <a:r>
              <a:rPr lang="en-GB" dirty="0" err="1"/>
              <a:t>navmesh</a:t>
            </a:r>
            <a:endParaRPr lang="en-BE" dirty="0"/>
          </a:p>
          <a:p>
            <a:pPr marL="0" indent="0">
              <a:buNone/>
            </a:pPr>
            <a:endParaRPr lang="en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5FE523-A390-7379-144B-9C9617356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35" y="4483734"/>
            <a:ext cx="9669205" cy="18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62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071-C63E-40D3-93C6-9F99F278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Movement </a:t>
            </a:r>
            <a:r>
              <a:rPr lang="en-US"/>
              <a:t>- Exploration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5428-ACD8-4B22-96DC-2806680ED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Visit unknown house on sight</a:t>
            </a:r>
          </a:p>
          <a:p>
            <a:r>
              <a:rPr lang="en-GB" dirty="0"/>
              <a:t>Divide world in a grid</a:t>
            </a:r>
          </a:p>
          <a:p>
            <a:r>
              <a:rPr lang="en-GB" dirty="0"/>
              <a:t>Explore close unexplored cells</a:t>
            </a:r>
          </a:p>
          <a:p>
            <a:r>
              <a:rPr lang="en-GB" dirty="0"/>
              <a:t>Priority queue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42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071-C63E-40D3-93C6-9F99F278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 Score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5428-ACD8-4B22-96DC-2806680ED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Screen shot or list of highest scores</a:t>
            </a:r>
            <a:endParaRPr lang="en-BE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734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TaxCatchAll xmlns="128482ec-0431-40d5-ab26-89ea2a4f3ccd" xsi:nil="true"/>
    <m99485b88215436a82099f8287cba0b0 xmlns="128482ec-0431-40d5-ab26-89ea2a4f3ccd">
      <Terms xmlns="http://schemas.microsoft.com/office/infopath/2007/PartnerControls"/>
    </m99485b88215436a82099f8287cba0b0>
    <lcf76f155ced4ddcb4097134ff3c332f xmlns="60eb0cf4-ae2a-4762-800a-cb593b869ec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3942CCEB3A674D8F1F6472CCEFB38E" ma:contentTypeVersion="11" ma:contentTypeDescription="Create a new document." ma:contentTypeScope="" ma:versionID="e4de40d148e029d40e3aaddc8bf68a5e">
  <xsd:schema xmlns:xsd="http://www.w3.org/2001/XMLSchema" xmlns:xs="http://www.w3.org/2001/XMLSchema" xmlns:p="http://schemas.microsoft.com/office/2006/metadata/properties" xmlns:ns2="128482ec-0431-40d5-ab26-89ea2a4f3ccd" xmlns:ns3="60eb0cf4-ae2a-4762-800a-cb593b869ecb" xmlns:ns4="http://schemas.microsoft.com/sharepoint/v4" xmlns:ns5="a2e691a9-fcfc-4d85-a390-1894fe98bd9e" targetNamespace="http://schemas.microsoft.com/office/2006/metadata/properties" ma:root="true" ma:fieldsID="fce8e8bd091658f3fe51b22d57dec109" ns2:_="" ns3:_="" ns4:_="" ns5:_="">
    <xsd:import namespace="128482ec-0431-40d5-ab26-89ea2a4f3ccd"/>
    <xsd:import namespace="60eb0cf4-ae2a-4762-800a-cb593b869ecb"/>
    <xsd:import namespace="http://schemas.microsoft.com/sharepoint/v4"/>
    <xsd:import namespace="a2e691a9-fcfc-4d85-a390-1894fe98bd9e"/>
    <xsd:element name="properties">
      <xsd:complexType>
        <xsd:sequence>
          <xsd:element name="documentManagement">
            <xsd:complexType>
              <xsd:all>
                <xsd:element ref="ns2:m99485b88215436a82099f8287cba0b0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IconOverlay" minOccurs="0"/>
                <xsd:element ref="ns5:SharedWithUsers" minOccurs="0"/>
                <xsd:element ref="ns5:SharedWithDetail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8482ec-0431-40d5-ab26-89ea2a4f3ccd" elementFormDefault="qualified">
    <xsd:import namespace="http://schemas.microsoft.com/office/2006/documentManagement/types"/>
    <xsd:import namespace="http://schemas.microsoft.com/office/infopath/2007/PartnerControls"/>
    <xsd:element name="m99485b88215436a82099f8287cba0b0" ma:index="9" nillable="true" ma:taxonomy="true" ma:internalName="m99485b88215436a82099f8287cba0b0" ma:taxonomyFieldName="Kernteam" ma:displayName="Kernteam" ma:default="" ma:fieldId="{699485b8-8215-436a-8209-9f8287cba0b0}" ma:taxonomyMulti="true" ma:sspId="9d9af33d-1c7e-4655-8224-df3a670842a4" ma:termSetId="f2199854-b90f-4d12-b5f9-723340d5e4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26a5f98c-5cc8-4015-9754-f7f59d70125b}" ma:internalName="TaxCatchAll" ma:showField="CatchAllData" ma:web="128482ec-0431-40d5-ab26-89ea2a4f3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eb0cf4-ae2a-4762-800a-cb593b869e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9d9af33d-1c7e-4655-8224-df3a670842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7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e691a9-fcfc-4d85-a390-1894fe98bd9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8EC6D1-CB19-4400-AD0A-0C75CD884A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43389A-7EE0-4951-8919-E91DD69E3687}">
  <ds:schemaRefs>
    <ds:schemaRef ds:uri="128482ec-0431-40d5-ab26-89ea2a4f3ccd"/>
    <ds:schemaRef ds:uri="http://schemas.microsoft.com/office/2006/metadata/properties"/>
    <ds:schemaRef ds:uri="http://schemas.microsoft.com/office/infopath/2007/PartnerControls"/>
    <ds:schemaRef ds:uri="http://schemas.microsoft.com/sharepoint/v4"/>
    <ds:schemaRef ds:uri="60eb0cf4-ae2a-4762-800a-cb593b869ecb"/>
  </ds:schemaRefs>
</ds:datastoreItem>
</file>

<file path=customXml/itemProps3.xml><?xml version="1.0" encoding="utf-8"?>
<ds:datastoreItem xmlns:ds="http://schemas.openxmlformats.org/officeDocument/2006/customXml" ds:itemID="{D7B8C5DE-3345-4025-A942-C5AA68E555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8482ec-0431-40d5-ab26-89ea2a4f3ccd"/>
    <ds:schemaRef ds:uri="60eb0cf4-ae2a-4762-800a-cb593b869ecb"/>
    <ds:schemaRef ds:uri="http://schemas.microsoft.com/sharepoint/v4"/>
    <ds:schemaRef ds:uri="a2e691a9-fcfc-4d85-a390-1894fe98bd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96</Words>
  <Application>Microsoft Office PowerPoint</Application>
  <PresentationFormat>Widescreen</PresentationFormat>
  <Paragraphs>29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GPP Exam: Zombie AI</vt:lpstr>
      <vt:lpstr>Decision Making</vt:lpstr>
      <vt:lpstr>Decision Making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Enemy handling</vt:lpstr>
      <vt:lpstr>Inventory</vt:lpstr>
      <vt:lpstr>Movement - Steering</vt:lpstr>
      <vt:lpstr>Movement - Exploration</vt:lpstr>
      <vt:lpstr>High Score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GPP Exam: Zombie AI</dc:title>
  <dc:creator>Vandaele Yosha</dc:creator>
  <cp:lastModifiedBy>Bram VERHULST</cp:lastModifiedBy>
  <cp:revision>17</cp:revision>
  <dcterms:created xsi:type="dcterms:W3CDTF">2021-12-17T12:45:32Z</dcterms:created>
  <dcterms:modified xsi:type="dcterms:W3CDTF">2025-06-02T19:28:51Z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0x010100723942CCEB3A674D8F1F6472CCEFB38E</vt:lpwstr>
  </property>
  <property fmtid="{D5CDD505-2E9C-101B-9397-08002B2CF9AE}" pid="3" name="Kernteam">
    <vt:lpwstr/>
  </property>
  <property fmtid="{D5CDD505-2E9C-101B-9397-08002B2CF9AE}" pid="4" name="MediaServiceImageTags">
    <vt:lpwstr/>
  </property>
</Properties>
</file>